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4356-6F97-4B7F-C303-43117191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17663-2517-1ED5-FCF5-8DA0A5285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7A402-5453-93DF-AFFC-9C537996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61E9-E53F-CA49-8BEC-476DC42F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38CF-B24A-9D4C-AE16-174FA9AD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3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1CF01-2BD8-0161-4450-E6B2B50C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6966E-B2C3-17A2-B4AD-BAB05BDED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6320E-9939-C1B3-3DF8-29E458D5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9897-2E33-5140-6325-AFBE2265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190F3-7B2F-75A8-3B69-BA40D1E2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6F9FF-4B19-78E2-83E1-B1272DB5D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FDA2F-4B38-92DC-D5D8-07CF88D22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21EB-4BF4-4F38-98F8-86A53BB6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65FFE-6EA4-EC97-24EA-BE175F32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FAF93-704C-6DAB-3520-2C7A6385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1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EBD3-74D6-1898-EA11-93B38C37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EB83-6E29-4B8E-7E38-B075EBF2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9D3CB-79DF-2B4F-2CAE-90F216E2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1140D-E21C-D205-10A8-0C6EF889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CE6E-0681-0592-AC7D-5A13BDE6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BE34-0380-A52A-1895-E4B2D9CF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1968-AA98-0301-A7B2-C56C1A3F7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A188F-B646-8172-D9F1-D8652DF0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0C825-8E46-8018-5FF6-3382891E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AC796-9310-27FC-C262-013C62AC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A047-4F12-458B-73FA-7FB960C8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4B1FE-E180-C0AB-1EC2-5D1BC5B6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EA47E-9CB2-61FD-B266-DECF4AFE9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1132D-988F-12DB-2FE6-846D5F56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21C8B-490D-4868-71DC-B9D0887B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E0A6C-976A-A59E-C24C-405AB199E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B623A-F727-DFBB-3CE2-CC3D71AC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C681B-D905-9D25-854A-C2B63BB08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C7A48-C652-2702-0F80-979FC5B6B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64F34-6FC8-D0F0-59F0-BCED7EE01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AB74F-0A1D-CBE1-4A0B-E8EEA35CB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ADF25-1D4F-2A02-6D03-B8B152C92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A891-7EC0-E723-E927-685A2F8B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51E71-51C5-D5A9-51E1-EB3F2A3C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BACC-8F2F-2F06-983D-FE77A5B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6C5D9-A949-689D-B317-F9F5DF30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7AF8E-B3F0-9455-79D5-0CF0CFAB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040A2-2C22-CF43-68EA-2807362B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A086B-FE31-6FC9-6386-AADFE961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0153D-F6DF-473D-842B-48045057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F763A-9502-4C59-0647-4D2A2300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2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CD54-50AD-8BC5-7627-A17C1659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C743C-76B9-878C-7DFC-6F85EA22E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1724C-F351-CE04-7695-F647A7034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994AA-A359-295D-CAC9-90A56BFF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7E57A-CDC0-42CA-E377-C2AE4535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B4698-376A-EAA9-DE41-A8786D0C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DAF5-DCB6-ED77-073F-BE857DA6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91148-5567-8B69-F66A-C045EE704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F019D-4042-747C-146E-602F6A582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B695E-E450-AF26-4E59-D15BAEAD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2C97D-B911-879B-5F63-DA172E65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BD6DB-8C3B-BE73-462A-9A553565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B11BF-42EB-8416-7F29-460A6036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9D09-A718-093F-A920-F2257EB92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37622-8583-916D-A1FE-D438E9F49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698B-8B8B-4F80-ACDA-09F9EE5F296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7D0B1-64AA-35C5-E06E-32A72CDC3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923E3-4BAC-5EA3-E6E6-A1DAB034D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8BA93-54E7-4D65-9086-7245323ED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inkedin.com/in/petersen-liliana-7676267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B2B81E-0133-B1F5-3F44-E3F5534C3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6438"/>
            <a:ext cx="12192000" cy="38251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FDB225-CF34-96E8-0179-E9A5FBD53E3D}"/>
              </a:ext>
            </a:extLst>
          </p:cNvPr>
          <p:cNvSpPr/>
          <p:nvPr/>
        </p:nvSpPr>
        <p:spPr>
          <a:xfrm>
            <a:off x="624114" y="275771"/>
            <a:ext cx="4165600" cy="870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See next pages for Testimonials</a:t>
            </a:r>
          </a:p>
        </p:txBody>
      </p:sp>
    </p:spTree>
    <p:extLst>
      <p:ext uri="{BB962C8B-B14F-4D97-AF65-F5344CB8AC3E}">
        <p14:creationId xmlns:p14="http://schemas.microsoft.com/office/powerpoint/2010/main" val="12427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700F04-5F07-F90F-4AA9-493422A17554}"/>
              </a:ext>
            </a:extLst>
          </p:cNvPr>
          <p:cNvSpPr txBox="1"/>
          <p:nvPr/>
        </p:nvSpPr>
        <p:spPr>
          <a:xfrm>
            <a:off x="5573486" y="2694471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/>
            <a:r>
              <a:rPr lang="en-US" b="1" i="0" dirty="0">
                <a:effectLst/>
                <a:latin typeface="-apple-system"/>
              </a:rPr>
              <a:t>Professor</a:t>
            </a:r>
          </a:p>
          <a:p>
            <a:pPr algn="l" fontAlgn="auto"/>
            <a:r>
              <a:rPr lang="en-US" b="1" i="0" dirty="0">
                <a:effectLst/>
                <a:latin typeface="-apple-system"/>
              </a:rPr>
              <a:t>Business/Entrepreneurship</a:t>
            </a:r>
          </a:p>
          <a:p>
            <a:pPr algn="l" fontAlgn="auto"/>
            <a:br>
              <a:rPr lang="en-US" b="0" i="0" dirty="0">
                <a:effectLst/>
                <a:latin typeface="-apple-system"/>
                <a:hlinkClick r:id="rId2"/>
              </a:rPr>
            </a:br>
            <a:r>
              <a:rPr lang="en-US" b="0" i="0" dirty="0">
                <a:effectLst/>
                <a:latin typeface="-apple-system"/>
              </a:rPr>
              <a:t>I strongly recommend Dr. Errol for consulting, mentorship, strategic planning, and negotiation techniques.</a:t>
            </a:r>
            <a:br>
              <a:rPr lang="en-US" b="0" i="0" dirty="0">
                <a:effectLst/>
                <a:latin typeface="-apple-system"/>
              </a:rPr>
            </a:br>
            <a:br>
              <a:rPr lang="en-US" b="0" i="0" dirty="0">
                <a:effectLst/>
                <a:latin typeface="-apple-system"/>
              </a:rPr>
            </a:br>
            <a:r>
              <a:rPr lang="en-US" b="0" i="0" dirty="0">
                <a:effectLst/>
                <a:latin typeface="-apple-system"/>
              </a:rPr>
              <a:t>He recently presented for Project Management Institute Heartland Chapter (PMIH) - a valuable and dynamic webinar that was highly appreciated! </a:t>
            </a:r>
            <a:br>
              <a:rPr lang="en-US" b="0" i="0" dirty="0">
                <a:effectLst/>
                <a:latin typeface="-apple-system"/>
              </a:rPr>
            </a:br>
            <a:br>
              <a:rPr lang="en-US" b="0" i="0" dirty="0">
                <a:effectLst/>
                <a:latin typeface="-apple-system"/>
              </a:rPr>
            </a:br>
            <a:r>
              <a:rPr lang="en-US" b="0" i="0" dirty="0">
                <a:effectLst/>
                <a:latin typeface="-apple-system"/>
              </a:rPr>
              <a:t>Dr. Petersen</a:t>
            </a:r>
            <a:br>
              <a:rPr lang="en-US" b="0" i="0" dirty="0">
                <a:effectLst/>
                <a:latin typeface="-apple-system"/>
              </a:rPr>
            </a:br>
            <a:r>
              <a:rPr lang="en-US" b="0" i="0" dirty="0">
                <a:effectLst/>
                <a:latin typeface="-apple-system"/>
              </a:rPr>
              <a:t>VP of Programs, PMIH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DB0D19-1B12-303D-F7DE-CF88DB108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" y="498248"/>
            <a:ext cx="38385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5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006D6F7-95AB-C4AF-AA80-1D308713F101}"/>
              </a:ext>
            </a:extLst>
          </p:cNvPr>
          <p:cNvSpPr txBox="1"/>
          <p:nvPr/>
        </p:nvSpPr>
        <p:spPr>
          <a:xfrm>
            <a:off x="4615544" y="588525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/>
            <a:r>
              <a:rPr lang="en-US" b="0" i="0" dirty="0">
                <a:effectLst/>
                <a:latin typeface="-apple-system"/>
              </a:rPr>
              <a:t>AMGEN</a:t>
            </a:r>
          </a:p>
          <a:p>
            <a:pPr algn="l" fontAlgn="auto"/>
            <a:r>
              <a:rPr lang="en-US" b="0" i="0" dirty="0">
                <a:effectLst/>
                <a:latin typeface="-apple-system"/>
              </a:rPr>
              <a:t>Director, Digital Technology &amp; Innovation</a:t>
            </a:r>
          </a:p>
          <a:p>
            <a:pPr algn="l" fontAlgn="auto"/>
            <a:endParaRPr lang="en-US" dirty="0">
              <a:latin typeface="-apple-system"/>
            </a:endParaRPr>
          </a:p>
          <a:p>
            <a:pPr algn="l" fontAlgn="auto"/>
            <a:r>
              <a:rPr lang="en-US" b="0" i="0" dirty="0">
                <a:effectLst/>
                <a:latin typeface="-apple-system"/>
              </a:rPr>
              <a:t>Thank you for a fascinating and informative presentation this evening. You are so right that the skills you teach are for life; so much more impactful than simply thinking of them as business skills. I really appreciate the time that you took to share them with us.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E3929D-C33E-E555-91DE-5A75775ED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97" y="333375"/>
            <a:ext cx="38766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635B16-3774-DCF8-F65C-361254719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33" y="420461"/>
            <a:ext cx="3876675" cy="3143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E99B66-F3D2-7907-70B5-613B8789645D}"/>
              </a:ext>
            </a:extLst>
          </p:cNvPr>
          <p:cNvSpPr txBox="1"/>
          <p:nvPr/>
        </p:nvSpPr>
        <p:spPr>
          <a:xfrm>
            <a:off x="5167087" y="1307741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-apple-system"/>
              </a:rPr>
              <a:t>Biz. </a:t>
            </a:r>
            <a:r>
              <a:rPr lang="en-US" dirty="0">
                <a:latin typeface="-apple-system"/>
              </a:rPr>
              <a:t>Dev. Director.</a:t>
            </a:r>
          </a:p>
          <a:p>
            <a:endParaRPr lang="en-US" b="0" i="0" dirty="0">
              <a:effectLst/>
              <a:latin typeface="-apple-system"/>
            </a:endParaRPr>
          </a:p>
          <a:p>
            <a:r>
              <a:rPr lang="en-US" b="0" i="0" dirty="0">
                <a:effectLst/>
                <a:latin typeface="-apple-system"/>
              </a:rPr>
              <a:t>First of all, I would like to personally congratulate Dr. Errol for one of the finest and most concise presentations on negotiations that I have ever attended!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I have negotiated multi-million-dollar contracts for companies such as IBM, Unisys, AT&amp;T and I am always seeking to learn and pick up new ways to approach negotiations. Dr. Errol's presentation to our local Chicago PMI chapter was just exceptional and I learned a lot!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I am currently involved in an active negotiation with a large metropolitan city in the Midwest and the points that were made during the presentation will most definitely assist me in my negotiations. I was so impressed with Dr. Errol's presentation that I immediately ordered his book from Amazon to assist me in my negotiation planning.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9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-apple-system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Nimal Wirasinghe</dc:creator>
  <cp:lastModifiedBy>Nimal Wirasinghe</cp:lastModifiedBy>
  <cp:revision>2</cp:revision>
  <dcterms:created xsi:type="dcterms:W3CDTF">2023-06-07T02:46:05Z</dcterms:created>
  <dcterms:modified xsi:type="dcterms:W3CDTF">2023-06-07T03:04:11Z</dcterms:modified>
</cp:coreProperties>
</file>